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A33CD-551F-40DB-981D-1DE469B6C06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337CC-8654-4390-9F35-703AF25EE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37CC-8654-4390-9F35-703AF25EE0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24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must capture this animation!! //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must capture this animation!! //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98C5-B5AD-45FB-83AA-B032A0882378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26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356-4C93-4371-81C5-1CE86E4689E2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8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41C7-EBF7-4E3C-88F0-9ADB17239397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3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E2F5-BD3F-47D4-8509-345867F1A720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1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F1D7-708C-4601-BE56-55608DA08707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9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2A00-831C-4BF6-94D9-4595ED3451C9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8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9083-9A07-4EFB-9018-EAC46609239D}" type="datetime1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4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72FA-4566-4998-99EA-820906725C69}" type="datetime1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CB7D-7B07-4560-A0B8-59EDFA66516C}" type="datetime1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E976-5431-4344-A9CE-2541E99BE83D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9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92B4-324B-49BB-AEDD-EB2F409E5563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2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61716-E12C-47EC-A9AD-40C1B787D746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C4FC0-252D-4C38-BFB2-C722CA26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6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 State vs. Simulated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11.3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vs.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TLStates</a:t>
            </a:r>
            <a:r>
              <a:rPr lang="en-US" dirty="0" smtClean="0"/>
              <a:t> are just values.  They never change.  "red" is always "red".</a:t>
            </a:r>
          </a:p>
          <a:p>
            <a:r>
              <a:rPr lang="en-US" dirty="0" smtClean="0"/>
              <a:t>The traffic light was an object with stable identity, which had real state: the light could change from one </a:t>
            </a:r>
            <a:r>
              <a:rPr lang="en-US" dirty="0" err="1" smtClean="0"/>
              <a:t>TLState</a:t>
            </a:r>
            <a:r>
              <a:rPr lang="en-US" dirty="0" smtClean="0"/>
              <a:t> to another.</a:t>
            </a:r>
          </a:p>
          <a:p>
            <a:r>
              <a:rPr lang="en-US" dirty="0" smtClean="0"/>
              <a:t>If two observers are looking at the same object, and the object's state changes, then both observers see the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State is like a blackboard:  when I write on the blackboard, everybody sees it, because you are all looking at the same blackboard.</a:t>
            </a:r>
          </a:p>
          <a:p>
            <a:pPr lvl="1"/>
            <a:r>
              <a:rPr lang="en-US" dirty="0" smtClean="0"/>
              <a:t>The blackboard has a stable identity!</a:t>
            </a:r>
          </a:p>
          <a:p>
            <a:r>
              <a:rPr lang="en-US" dirty="0" smtClean="0"/>
              <a:t>With state, I don't care who's in the room.</a:t>
            </a:r>
          </a:p>
          <a:p>
            <a:r>
              <a:rPr lang="en-US" dirty="0" smtClean="0"/>
              <a:t>I could distribute the changes by sending messages to each of you, but then I'd have to know who I needed to talk to. </a:t>
            </a:r>
          </a:p>
          <a:p>
            <a:pPr lvl="1"/>
            <a:r>
              <a:rPr lang="en-US" dirty="0" smtClean="0"/>
              <a:t>That's what we do when we pass parameters in our programs!</a:t>
            </a:r>
          </a:p>
          <a:p>
            <a:r>
              <a:rPr lang="en-US" dirty="0" smtClean="0"/>
              <a:t>Blackboards foster collaboration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World programs, there was just one piece of state– the world– and it was kept inside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big-bang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OO system, each object can have its own state.</a:t>
            </a:r>
          </a:p>
          <a:p>
            <a:r>
              <a:rPr lang="en-US" dirty="0" smtClean="0"/>
              <a:t>This complicates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 a little blackboard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little blackboards!</a:t>
            </a:r>
          </a:p>
          <a:p>
            <a:r>
              <a:rPr lang="en-US" dirty="0" smtClean="0"/>
              <a:t>Of course you can't just look at a blackboard, you have to ask it questions, like </a:t>
            </a:r>
          </a:p>
          <a:p>
            <a:pPr lvl="1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(send traffic-light1 are-you-red?)</a:t>
            </a:r>
          </a:p>
          <a:p>
            <a:r>
              <a:rPr lang="en-US" dirty="0" smtClean="0">
                <a:cs typeface="Courier New" pitchFamily="49" charset="0"/>
              </a:rPr>
              <a:t>This means we have to worry about patterns of collaboration again.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has to be shared in our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box changes, all the balls have to see it.</a:t>
            </a:r>
          </a:p>
          <a:p>
            <a:r>
              <a:rPr lang="en-US" dirty="0" smtClean="0"/>
              <a:t>The balls all have to look at the same box.</a:t>
            </a:r>
          </a:p>
          <a:p>
            <a:r>
              <a:rPr lang="en-US" dirty="0" smtClean="0"/>
              <a:t>So let's make the box </a:t>
            </a:r>
            <a:r>
              <a:rPr lang="en-US" dirty="0" err="1" smtClean="0"/>
              <a:t>stateful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next lesson, we'll see how to write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State vs. Simulated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Before, our objects were immutable.  If we needed to construct an object with a different state, we just constructed a new one.</a:t>
            </a:r>
          </a:p>
          <a:p>
            <a:r>
              <a:rPr lang="en-US" dirty="0" smtClean="0"/>
              <a:t>But we couldn't do that and have objects with stable identities. </a:t>
            </a:r>
          </a:p>
          <a:p>
            <a:r>
              <a:rPr lang="en-US" dirty="0" smtClean="0"/>
              <a:t>In this lesson, we'll consider the difference between "real state" and "simulated state".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think about traffic 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nextstate</a:t>
            </a:r>
            <a:r>
              <a:rPr lang="en-US" dirty="0" smtClean="0"/>
              <a:t> : </a:t>
            </a:r>
            <a:r>
              <a:rPr lang="en-US" dirty="0" err="1" smtClean="0"/>
              <a:t>TLState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TLState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If the traffic light were in state s, what state should it be in next?</a:t>
            </a:r>
          </a:p>
          <a:p>
            <a:r>
              <a:rPr lang="en-US" dirty="0" smtClean="0">
                <a:sym typeface="Wingdings" pitchFamily="2" charset="2"/>
              </a:rPr>
              <a:t>This is a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specification</a:t>
            </a:r>
            <a:r>
              <a:rPr lang="en-US" dirty="0" smtClean="0">
                <a:sym typeface="Wingdings" pitchFamily="2" charset="2"/>
              </a:rPr>
              <a:t> of how a traffic light should behave.</a:t>
            </a:r>
          </a:p>
          <a:p>
            <a:r>
              <a:rPr lang="en-US" dirty="0" smtClean="0">
                <a:sym typeface="Wingdings" pitchFamily="2" charset="2"/>
              </a:rPr>
              <a:t>This is simulated state: a mathematical function</a:t>
            </a:r>
          </a:p>
          <a:p>
            <a:r>
              <a:rPr lang="en-US" dirty="0" smtClean="0">
                <a:sym typeface="Wingdings" pitchFamily="2" charset="2"/>
              </a:rPr>
              <a:t>Real state: </a:t>
            </a:r>
            <a:r>
              <a:rPr lang="en-US" i="1" dirty="0" smtClean="0">
                <a:solidFill>
                  <a:schemeClr val="accent1"/>
                </a:solidFill>
                <a:sym typeface="Wingdings" pitchFamily="2" charset="2"/>
              </a:rPr>
              <a:t>make the traffic light change to the next state!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Similarly for on-tick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on-tick</a:t>
            </a:r>
            <a:r>
              <a:rPr lang="en-US" dirty="0" smtClean="0"/>
              <a:t> : </a:t>
            </a:r>
            <a:r>
              <a:rPr lang="en-US" dirty="0" err="1" smtClean="0"/>
              <a:t>WorldState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WorldState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If the world is in state </a:t>
            </a:r>
            <a:r>
              <a:rPr lang="en-US" b="1" dirty="0" smtClean="0"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, what state should it be in after the next tick?</a:t>
            </a:r>
          </a:p>
          <a:p>
            <a:r>
              <a:rPr lang="en-US" dirty="0" smtClean="0">
                <a:sym typeface="Wingdings" pitchFamily="2" charset="2"/>
              </a:rPr>
              <a:t>This is a specification of the desired behavior of the world.  </a:t>
            </a:r>
          </a:p>
          <a:p>
            <a:r>
              <a:rPr lang="en-US" dirty="0" smtClean="0">
                <a:sym typeface="Wingdings" pitchFamily="2" charset="2"/>
              </a:rPr>
              <a:t>It's just a mathematical function.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big-bang</a:t>
            </a:r>
            <a:r>
              <a:rPr lang="en-US" dirty="0" smtClean="0">
                <a:sym typeface="Wingdings" pitchFamily="2" charset="2"/>
              </a:rPr>
              <a:t> takes these functions and constructs a world that really behaves that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state is about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you tell the difference between a traffic light and a </a:t>
            </a:r>
            <a:r>
              <a:rPr lang="en-US" dirty="0" err="1" smtClean="0"/>
              <a:t>TLState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: everybody sees the </a:t>
            </a:r>
            <a:r>
              <a:rPr lang="en-US" i="1" dirty="0" smtClean="0"/>
              <a:t>same</a:t>
            </a:r>
            <a:r>
              <a:rPr lang="en-US" dirty="0" smtClean="0"/>
              <a:t> traffic light.</a:t>
            </a:r>
          </a:p>
          <a:p>
            <a:r>
              <a:rPr lang="en-US" dirty="0" smtClean="0"/>
              <a:t>The traffic light has a </a:t>
            </a:r>
            <a:r>
              <a:rPr lang="en-US" i="1" dirty="0" smtClean="0"/>
              <a:t>stable identity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its state changes everybody sees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pic>
        <p:nvPicPr>
          <p:cNvPr id="1034" name="Picture 10" descr="C:\Users\Mitch\Desktop\Gimp Practice\traffic light red 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228601"/>
            <a:ext cx="2483538" cy="38862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572250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 they seeing the traffic light or a model of the traffic light?</a:t>
            </a:r>
            <a:endParaRPr lang="en-US" sz="2000" dirty="0"/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raffic light 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1" y="135731"/>
            <a:ext cx="2551004" cy="3991770"/>
          </a:xfrm>
          <a:prstGeom prst="rect">
            <a:avLst/>
          </a:prstGeom>
        </p:spPr>
      </p:pic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368142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 they seeing the traffic light or a model of the traffic light?</a:t>
            </a:r>
            <a:endParaRPr lang="en-US" sz="2000" dirty="0"/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raffic light 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1" y="135731"/>
            <a:ext cx="2551004" cy="3991770"/>
          </a:xfrm>
          <a:prstGeom prst="rect">
            <a:avLst/>
          </a:prstGeom>
        </p:spPr>
      </p:pic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368142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 they seeing the traffic light or a model of the traffic light?</a:t>
            </a:r>
            <a:endParaRPr lang="en-US" sz="2000" dirty="0"/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599794" y="5922496"/>
            <a:ext cx="3544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Now we know!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just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people who were looking at the real traffic light saw it change to green.</a:t>
            </a:r>
          </a:p>
          <a:p>
            <a:r>
              <a:rPr lang="en-US" dirty="0" smtClean="0"/>
              <a:t>The people who were looking at the simulated traffic light (in their newspapers) didn't see the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92a0935adbedd97424135b46e8d4caf9c4cb2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697</Words>
  <Application>Microsoft Office PowerPoint</Application>
  <PresentationFormat>On-screen Show (4:3)</PresentationFormat>
  <Paragraphs>83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Consolas</vt:lpstr>
      <vt:lpstr>Courier New</vt:lpstr>
      <vt:lpstr>Helvetica Neue</vt:lpstr>
      <vt:lpstr>Wingdings</vt:lpstr>
      <vt:lpstr>Office Theme</vt:lpstr>
      <vt:lpstr>Real State vs. Simulated State</vt:lpstr>
      <vt:lpstr>Real State vs. Simulated State</vt:lpstr>
      <vt:lpstr>Let's think about traffic lights</vt:lpstr>
      <vt:lpstr>Similarly for on-tick</vt:lpstr>
      <vt:lpstr>Real state is about sharing</vt:lpstr>
      <vt:lpstr>PowerPoint Presentation</vt:lpstr>
      <vt:lpstr>PowerPoint Presentation</vt:lpstr>
      <vt:lpstr>PowerPoint Presentation</vt:lpstr>
      <vt:lpstr>What just happened?</vt:lpstr>
      <vt:lpstr>States vs. Values</vt:lpstr>
      <vt:lpstr>Blackboard metaphor</vt:lpstr>
      <vt:lpstr>Where is the state?</vt:lpstr>
      <vt:lpstr>An object is a little blackboard</vt:lpstr>
      <vt:lpstr>What has to be shared in our example?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State vs. Simulated State</dc:title>
  <dc:creator>wand</dc:creator>
  <cp:lastModifiedBy>Mitchell Wand</cp:lastModifiedBy>
  <cp:revision>5</cp:revision>
  <dcterms:created xsi:type="dcterms:W3CDTF">2013-11-14T21:32:35Z</dcterms:created>
  <dcterms:modified xsi:type="dcterms:W3CDTF">2014-11-12T21:13:40Z</dcterms:modified>
</cp:coreProperties>
</file>